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364"/>
    <p:restoredTop sz="94704"/>
  </p:normalViewPr>
  <p:slideViewPr>
    <p:cSldViewPr snapToGrid="0">
      <p:cViewPr varScale="1">
        <p:scale>
          <a:sx n="88" d="100"/>
          <a:sy n="88" d="100"/>
        </p:scale>
        <p:origin x="176" y="5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9C434-0D68-26F9-8351-01FE5177C68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B9817DD-FD5C-AE95-BCA7-832AD82759F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01CE4F-7B20-4F19-2FC1-00CD860469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4A055-6BAB-1DDD-74D3-4C749489CB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F8608D4-6441-CA12-472D-604B4DAE0F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2730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A1DDEE-28A4-3256-BC70-71F3BCBC2E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1D58F11-5790-7C7B-1F24-0F049E09FB4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26C47BA-79BB-C659-4600-3AB0D56A6C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AFC70A-7EED-947B-5B98-83DF443D06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35ED12-FFCB-427B-ED78-F13656A4D0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0639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38A00B5-99D1-2500-158A-D3037A8170F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2C0F5D2-021B-199B-E965-B4283D89648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B8A61F-DB7F-3967-843C-F2962A63E5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B4C730-2193-03DA-97AF-EFF84A963B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C502F9-BF05-1C62-D2F0-E44D3308C7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2974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EA066A-8BFB-6599-43BC-91F45D91BB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B420C5-4A39-B376-177D-288E4A350EB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C24CB76-3334-6AE8-8871-C3617C95E4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24AD43-F0B4-1F15-1724-9565542F56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94FDD9-A2F6-8745-801E-7F46BC6634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23747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5A43CA-10F3-7C1F-66C7-77E990A741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13F791-C302-6CA3-E08D-7768DD493B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B4B98E-EE2E-20D8-2489-6E25990A86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B3CF51-1A0C-7C13-64F2-5C468008B8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CB79A4C-BD12-6E03-BA2D-34233E8402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69171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9EDDF0-8770-1940-E110-59CDE4EAC9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7928436-9AAD-4B60-86D2-8276689B167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88119F9-FB92-ECDA-6C8C-08D2E0A7A1C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161A4FD-699B-E48E-5E8F-EB76A8DA2E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41E6A34-993D-AAA8-3BED-1B2C2443B9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3CBCB64-B451-8135-78AE-5038492DC8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581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911FD5-6CC2-D00D-F23A-66DA3EE683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88A9BDA-8D78-3E45-B9A1-A168F99351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5458E66-FBD1-8DFE-FE63-47C07F22D1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0CA4762-C6F6-7E98-155D-802260A326F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08F8AD5-4320-5816-9467-48D69A80312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A891C29-7EB3-93F1-BE88-3189832D66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CA2428A-3A42-8C73-A9A2-25AB4ED3BE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4E3C448-D765-2925-52B0-6D785BDA1B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32279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94A446-C511-07AE-0900-123F1E7EED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4C7ABE6-D58B-677D-44DA-2DE55A541A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E6C3DB2-1F1F-CD07-7DFA-3B953FEDA9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57898E5-D7DF-77C3-2E5D-11738EAF8A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51418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12167A2-E90B-BEBA-56AA-AA16D54EC3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15C0B33-ED9A-8179-6A0A-66414F6961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03E0550-AEAC-7BEB-686C-687262F3E5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82923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634CA3-292F-B651-8B71-BAC0DFB394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6A449AB-E5C7-6177-B819-A07A2BB290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50A3EE-3089-71C2-7631-75308A15843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4713AC6-12E9-6751-6F0F-DB26A96F54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080DBC8-81CD-7065-C297-FB7B734240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49559F1-FBBF-CDB0-ACB8-16DF89E4BE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2189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646CEC-BB08-1C8E-1A5B-B7C7212A66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E37A18A-28D7-12C9-5213-1A6E3E68423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2263D-25D8-373F-875C-06FF4A78F47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A773B11-8EB9-625F-8FAE-62D6D9C07B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5CB8FFA-982E-E9FA-55FC-E3B8FD5D8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D105C20-DFA4-3A8C-C5F9-C64B0DEB91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00340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DAE1702-FB8C-9E00-7D79-0CD17D36B1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D293CB-189B-4692-866B-C8FE4E5B2A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3CDC69-1B30-5AA3-1C1C-75CC6C68CCC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5ABBAC3-6FC3-284D-9DB2-A6491C7C1583}" type="datetimeFigureOut">
              <a:rPr lang="en-US" smtClean="0"/>
              <a:t>1/8/26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FE1414-7393-567A-309A-F6CCC8E4633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EDC570-242E-88EC-24E3-14A71FB8417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7B1F6AE-C23E-324A-A5EB-1473AB7BF1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0547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681187-BCAB-F8BF-3401-A9EDF7E2605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3ABB006-0934-488F-B82A-9C1556E12A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78103AF1-42B3-E9C2-A04D-A4287155811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037555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Rachel Kingsley</dc:creator>
  <cp:lastModifiedBy>Rachel Kingsley</cp:lastModifiedBy>
  <cp:revision>1</cp:revision>
  <dcterms:created xsi:type="dcterms:W3CDTF">2026-01-08T17:23:39Z</dcterms:created>
  <dcterms:modified xsi:type="dcterms:W3CDTF">2026-01-08T17:24:05Z</dcterms:modified>
</cp:coreProperties>
</file>

<file path=docProps/thumbnail.jpeg>
</file>