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64"/>
    <p:restoredTop sz="94704"/>
  </p:normalViewPr>
  <p:slideViewPr>
    <p:cSldViewPr snapToGrid="0">
      <p:cViewPr varScale="1">
        <p:scale>
          <a:sx n="88" d="100"/>
          <a:sy n="88" d="100"/>
        </p:scale>
        <p:origin x="176" y="5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9C434-0D68-26F9-8351-01FE5177C6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9817DD-FD5C-AE95-BCA7-832AD82759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01CE4F-7B20-4F19-2FC1-00CD86046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BBAC3-6FC3-284D-9DB2-A6491C7C1583}" type="datetimeFigureOut">
              <a:rPr lang="en-US" smtClean="0"/>
              <a:t>1/8/26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24A055-6BAB-1DDD-74D3-4C749489C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8608D4-6441-CA12-472D-604B4DAE0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1F6AE-C23E-324A-A5EB-1473AB7BF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273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A1DDEE-28A4-3256-BC70-71F3BCBC2E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D58F11-5790-7C7B-1F24-0F049E09FB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6C47BA-79BB-C659-4600-3AB0D56A6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BBAC3-6FC3-284D-9DB2-A6491C7C1583}" type="datetimeFigureOut">
              <a:rPr lang="en-US" smtClean="0"/>
              <a:t>1/8/26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AFC70A-7EED-947B-5B98-83DF443D0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35ED12-FFCB-427B-ED78-F13656A4D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1F6AE-C23E-324A-A5EB-1473AB7BF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063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38A00B5-99D1-2500-158A-D3037A8170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C0F5D2-021B-199B-E965-B4283D8964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B8A61F-DB7F-3967-843C-F2962A63E5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BBAC3-6FC3-284D-9DB2-A6491C7C1583}" type="datetimeFigureOut">
              <a:rPr lang="en-US" smtClean="0"/>
              <a:t>1/8/26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B4C730-2193-03DA-97AF-EFF84A963B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C502F9-BF05-1C62-D2F0-E44D3308C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1F6AE-C23E-324A-A5EB-1473AB7BF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297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EA066A-8BFB-6599-43BC-91F45D91B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B420C5-4A39-B376-177D-288E4A350E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24CB76-3334-6AE8-8871-C3617C95E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BBAC3-6FC3-284D-9DB2-A6491C7C1583}" type="datetimeFigureOut">
              <a:rPr lang="en-US" smtClean="0"/>
              <a:t>1/8/26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24AD43-F0B4-1F15-1724-9565542F5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94FDD9-A2F6-8745-801E-7F46BC663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1F6AE-C23E-324A-A5EB-1473AB7BF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374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5A43CA-10F3-7C1F-66C7-77E990A74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13F791-C302-6CA3-E08D-7768DD493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B4B98E-EE2E-20D8-2489-6E25990A86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BBAC3-6FC3-284D-9DB2-A6491C7C1583}" type="datetimeFigureOut">
              <a:rPr lang="en-US" smtClean="0"/>
              <a:t>1/8/26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B3CF51-1A0C-7C13-64F2-5C468008B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B79A4C-BD12-6E03-BA2D-34233E840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1F6AE-C23E-324A-A5EB-1473AB7BF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917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9EDDF0-8770-1940-E110-59CDE4EAC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928436-9AAD-4B60-86D2-8276689B16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8119F9-FB92-ECDA-6C8C-08D2E0A7A1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61A4FD-699B-E48E-5E8F-EB76A8DA2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BBAC3-6FC3-284D-9DB2-A6491C7C1583}" type="datetimeFigureOut">
              <a:rPr lang="en-US" smtClean="0"/>
              <a:t>1/8/26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1E6A34-993D-AAA8-3BED-1B2C2443B9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BCB64-B451-8135-78AE-5038492DC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1F6AE-C23E-324A-A5EB-1473AB7BF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581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911FD5-6CC2-D00D-F23A-66DA3EE683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8A9BDA-8D78-3E45-B9A1-A168F9935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458E66-FBD1-8DFE-FE63-47C07F22D1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CA4762-C6F6-7E98-155D-802260A326F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8F8AD5-4320-5816-9467-48D69A8031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891C29-7EB3-93F1-BE88-3189832D6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BBAC3-6FC3-284D-9DB2-A6491C7C1583}" type="datetimeFigureOut">
              <a:rPr lang="en-US" smtClean="0"/>
              <a:t>1/8/26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CA2428A-3A42-8C73-A9A2-25AB4ED3B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E3C448-D765-2925-52B0-6D785BDA1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1F6AE-C23E-324A-A5EB-1473AB7BF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227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4A446-C511-07AE-0900-123F1E7EE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C7ABE6-D58B-677D-44DA-2DE55A541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BBAC3-6FC3-284D-9DB2-A6491C7C1583}" type="datetimeFigureOut">
              <a:rPr lang="en-US" smtClean="0"/>
              <a:t>1/8/26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6C3DB2-1F1F-CD07-7DFA-3B953FEDA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7898E5-D7DF-77C3-2E5D-11738EAF8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1F6AE-C23E-324A-A5EB-1473AB7BF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141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2167A2-E90B-BEBA-56AA-AA16D54EC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BBAC3-6FC3-284D-9DB2-A6491C7C1583}" type="datetimeFigureOut">
              <a:rPr lang="en-US" smtClean="0"/>
              <a:t>1/8/26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5C0B33-ED9A-8179-6A0A-66414F696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3E0550-AEAC-7BEB-686C-687262F3E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1F6AE-C23E-324A-A5EB-1473AB7BF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292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34CA3-292F-B651-8B71-BAC0DFB394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A449AB-E5C7-6177-B819-A07A2BB290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50A3EE-3089-71C2-7631-75308A1584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713AC6-12E9-6751-6F0F-DB26A96F5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BBAC3-6FC3-284D-9DB2-A6491C7C1583}" type="datetimeFigureOut">
              <a:rPr lang="en-US" smtClean="0"/>
              <a:t>1/8/26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80DBC8-81CD-7065-C297-FB7B734240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9559F1-FBBF-CDB0-ACB8-16DF89E4B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1F6AE-C23E-324A-A5EB-1473AB7BF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218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646CEC-BB08-1C8E-1A5B-B7C7212A6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37A18A-28D7-12C9-5213-1A6E3E6842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2263D-25D8-373F-875C-06FF4A78F4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773B11-8EB9-625F-8FAE-62D6D9C07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BBAC3-6FC3-284D-9DB2-A6491C7C1583}" type="datetimeFigureOut">
              <a:rPr lang="en-US" smtClean="0"/>
              <a:t>1/8/26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CB8FFA-982E-E9FA-55FC-E3B8FD5D8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105C20-DFA4-3A8C-C5F9-C64B0DEB9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1F6AE-C23E-324A-A5EB-1473AB7BF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034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AE1702-FB8C-9E00-7D79-0CD17D36B1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D293CB-189B-4692-866B-C8FE4E5B2A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3CDC69-1B30-5AA3-1C1C-75CC6C68CC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5ABBAC3-6FC3-284D-9DB2-A6491C7C1583}" type="datetimeFigureOut">
              <a:rPr lang="en-US" smtClean="0"/>
              <a:t>1/8/26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FE1414-7393-567A-309A-F6CCC8E463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EDC570-242E-88EC-24E3-14A71FB841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7B1F6AE-C23E-324A-A5EB-1473AB7BF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54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81187-BCAB-F8BF-3401-A9EDF7E260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ABB006-0934-488F-B82A-9C1556E12AB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8103AF1-42B3-E9C2-A04D-A428715581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7555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Rachel Kingsley</dc:creator>
  <cp:lastModifiedBy>Rachel Kingsley</cp:lastModifiedBy>
  <cp:revision>1</cp:revision>
  <dcterms:created xsi:type="dcterms:W3CDTF">2026-01-08T17:23:39Z</dcterms:created>
  <dcterms:modified xsi:type="dcterms:W3CDTF">2026-01-08T17:24:05Z</dcterms:modified>
</cp:coreProperties>
</file>